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925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511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069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395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537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757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618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530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438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385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367E9-FC9A-45FA-813E-622CBBECB706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843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61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9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0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2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6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6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2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2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2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8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28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Matković</dc:creator>
  <cp:lastModifiedBy>TZ Mljet</cp:lastModifiedBy>
  <cp:revision>1</cp:revision>
  <dcterms:created xsi:type="dcterms:W3CDTF">2023-03-28T12:00:12Z</dcterms:created>
  <dcterms:modified xsi:type="dcterms:W3CDTF">2023-05-04T11:16:22Z</dcterms:modified>
</cp:coreProperties>
</file>