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EF1C-2E22-4EC5-AB3F-D4D0CC55F361}" type="datetimeFigureOut">
              <a:rPr lang="hr-HR" smtClean="0"/>
              <a:t>28.3.2023.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F4D4-CB2D-4411-A5A7-3A54D39C00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037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EF1C-2E22-4EC5-AB3F-D4D0CC55F361}" type="datetimeFigureOut">
              <a:rPr lang="hr-HR" smtClean="0"/>
              <a:t>28.3.2023.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F4D4-CB2D-4411-A5A7-3A54D39C00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86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EF1C-2E22-4EC5-AB3F-D4D0CC55F361}" type="datetimeFigureOut">
              <a:rPr lang="hr-HR" smtClean="0"/>
              <a:t>28.3.2023.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F4D4-CB2D-4411-A5A7-3A54D39C00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839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EF1C-2E22-4EC5-AB3F-D4D0CC55F361}" type="datetimeFigureOut">
              <a:rPr lang="hr-HR" smtClean="0"/>
              <a:t>28.3.2023.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F4D4-CB2D-4411-A5A7-3A54D39C00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76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EF1C-2E22-4EC5-AB3F-D4D0CC55F361}" type="datetimeFigureOut">
              <a:rPr lang="hr-HR" smtClean="0"/>
              <a:t>28.3.2023.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F4D4-CB2D-4411-A5A7-3A54D39C00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248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EF1C-2E22-4EC5-AB3F-D4D0CC55F361}" type="datetimeFigureOut">
              <a:rPr lang="hr-HR" smtClean="0"/>
              <a:t>28.3.2023.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F4D4-CB2D-4411-A5A7-3A54D39C00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647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EF1C-2E22-4EC5-AB3F-D4D0CC55F361}" type="datetimeFigureOut">
              <a:rPr lang="hr-HR" smtClean="0"/>
              <a:t>28.3.2023.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F4D4-CB2D-4411-A5A7-3A54D39C00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888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EF1C-2E22-4EC5-AB3F-D4D0CC55F361}" type="datetimeFigureOut">
              <a:rPr lang="hr-HR" smtClean="0"/>
              <a:t>28.3.2023.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F4D4-CB2D-4411-A5A7-3A54D39C00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047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EF1C-2E22-4EC5-AB3F-D4D0CC55F361}" type="datetimeFigureOut">
              <a:rPr lang="hr-HR" smtClean="0"/>
              <a:t>28.3.2023.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F4D4-CB2D-4411-A5A7-3A54D39C00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674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EF1C-2E22-4EC5-AB3F-D4D0CC55F361}" type="datetimeFigureOut">
              <a:rPr lang="hr-HR" smtClean="0"/>
              <a:t>28.3.2023.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F4D4-CB2D-4411-A5A7-3A54D39C00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89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EF1C-2E22-4EC5-AB3F-D4D0CC55F361}" type="datetimeFigureOut">
              <a:rPr lang="hr-HR" smtClean="0"/>
              <a:t>28.3.2023.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FF4D4-CB2D-4411-A5A7-3A54D39C00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705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9EF1C-2E22-4EC5-AB3F-D4D0CC55F361}" type="datetimeFigureOut">
              <a:rPr lang="hr-HR" smtClean="0"/>
              <a:t>28.3.2023.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FF4D4-CB2D-4411-A5A7-3A54D39C00D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098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34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73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78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2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43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3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65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02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44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4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Matković</dc:creator>
  <cp:lastModifiedBy>Marina Matković</cp:lastModifiedBy>
  <cp:revision>1</cp:revision>
  <dcterms:created xsi:type="dcterms:W3CDTF">2023-03-28T12:03:22Z</dcterms:created>
  <dcterms:modified xsi:type="dcterms:W3CDTF">2023-03-28T12:03:41Z</dcterms:modified>
</cp:coreProperties>
</file>